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59" r:id="rId6"/>
    <p:sldId id="266" r:id="rId7"/>
    <p:sldId id="268" r:id="rId8"/>
    <p:sldId id="267" r:id="rId9"/>
    <p:sldId id="269" r:id="rId10"/>
    <p:sldId id="270" r:id="rId11"/>
    <p:sldId id="278" r:id="rId12"/>
    <p:sldId id="279" r:id="rId13"/>
    <p:sldId id="281" r:id="rId14"/>
    <p:sldId id="28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Baskerville Display PT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503A01-0B93-401F-A9EC-431426C66B18}" type="doc">
      <dgm:prSet loTypeId="urn:microsoft.com/office/officeart/2005/8/layout/bProcess4#1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IN"/>
        </a:p>
      </dgm:t>
    </dgm:pt>
    <dgm:pt modelId="{9866A0CC-9BAF-44B7-8CFD-8D1E6FC185FC}">
      <dgm:prSet phldrT="[Text]"/>
      <dgm:spPr>
        <a:xfrm>
          <a:off x="585112" y="363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1. 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REQ UNDERSTANDING</a:t>
          </a:r>
        </a:p>
      </dgm:t>
    </dgm:pt>
    <dgm:pt modelId="{6191155D-3949-4A6E-A832-ADF2D2733661}" type="parTrans" cxnId="{EDF31087-9DC8-4353-B0A0-A18FB7859A29}">
      <dgm:prSet/>
      <dgm:spPr/>
      <dgm:t>
        <a:bodyPr/>
        <a:lstStyle/>
        <a:p>
          <a:endParaRPr lang="en-IN"/>
        </a:p>
      </dgm:t>
    </dgm:pt>
    <dgm:pt modelId="{6F07C478-D582-4214-A2E0-A7ACBCEC226F}" type="sibTrans" cxnId="{EDF31087-9DC8-4353-B0A0-A18FB7859A29}">
      <dgm:prSet/>
      <dgm:spPr>
        <a:xfrm rot="5400000">
          <a:off x="260852" y="907563"/>
          <a:ext cx="1417353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34DCB3C7-38D7-458D-BBD8-C55F2764B8AE}">
      <dgm:prSet phldrT="[Text]"/>
      <dgm:spPr>
        <a:xfrm>
          <a:off x="585112" y="1426137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5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2. 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USER’S ANALYSIS OF PROBLEM STATEMENT</a:t>
          </a:r>
        </a:p>
      </dgm:t>
    </dgm:pt>
    <dgm:pt modelId="{B967F9F3-28B7-484A-8B5F-B02280B796A0}" type="parTrans" cxnId="{4CF9E615-2DBA-48CF-A06E-AC5240D1C0F3}">
      <dgm:prSet/>
      <dgm:spPr/>
      <dgm:t>
        <a:bodyPr/>
        <a:lstStyle/>
        <a:p>
          <a:endParaRPr lang="en-IN"/>
        </a:p>
      </dgm:t>
    </dgm:pt>
    <dgm:pt modelId="{F865AEB7-0C34-4670-943A-B38DDD473944}" type="sibTrans" cxnId="{4CF9E615-2DBA-48CF-A06E-AC5240D1C0F3}">
      <dgm:prSet/>
      <dgm:spPr>
        <a:xfrm rot="5400000">
          <a:off x="260852" y="2333337"/>
          <a:ext cx="1417353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155D15CF-6C7F-4DEC-A20E-BC13CE9FD2BF}">
      <dgm:prSet phldrT="[Text]"/>
      <dgm:spPr>
        <a:xfrm>
          <a:off x="585112" y="2851910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3. 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ANALYSIING THE PROTOTYPE</a:t>
          </a:r>
        </a:p>
      </dgm:t>
    </dgm:pt>
    <dgm:pt modelId="{2427133C-782C-41DC-B234-7D4F95D0D2CF}" type="parTrans" cxnId="{076B8322-943C-4446-A766-14AFE942C8BE}">
      <dgm:prSet/>
      <dgm:spPr/>
      <dgm:t>
        <a:bodyPr/>
        <a:lstStyle/>
        <a:p>
          <a:endParaRPr lang="en-IN"/>
        </a:p>
      </dgm:t>
    </dgm:pt>
    <dgm:pt modelId="{C8D4F16F-2E13-4DA8-8133-7FA36252B3DD}" type="sibTrans" cxnId="{076B8322-943C-4446-A766-14AFE942C8BE}">
      <dgm:prSet/>
      <dgm:spPr>
        <a:xfrm rot="5400000">
          <a:off x="260852" y="3759110"/>
          <a:ext cx="1417353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473BF8F3-67F2-4871-A9BB-72FC2CE19EEA}">
      <dgm:prSet phldrT="[Text]"/>
      <dgm:spPr>
        <a:xfrm>
          <a:off x="585112" y="4277684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4. 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SPLIT OUR WORKS ON DASHBOARD</a:t>
          </a:r>
        </a:p>
      </dgm:t>
    </dgm:pt>
    <dgm:pt modelId="{1911021D-838F-4C09-868B-9237C4E39AE7}" type="parTrans" cxnId="{23958108-3080-4971-9865-E5CD733E57AD}">
      <dgm:prSet/>
      <dgm:spPr/>
      <dgm:t>
        <a:bodyPr/>
        <a:lstStyle/>
        <a:p>
          <a:endParaRPr lang="en-IN"/>
        </a:p>
      </dgm:t>
    </dgm:pt>
    <dgm:pt modelId="{79F53859-107E-4064-852D-F847C8A224E3}" type="sibTrans" cxnId="{23958108-3080-4971-9865-E5CD733E57AD}">
      <dgm:prSet/>
      <dgm:spPr>
        <a:xfrm>
          <a:off x="973738" y="4471997"/>
          <a:ext cx="2519951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899D0EBB-2419-4A5E-91F0-D0470423B7DD}">
      <dgm:prSet phldrT="[Text]"/>
      <dgm:spPr>
        <a:xfrm>
          <a:off x="3113484" y="4277684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5. 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LOGIN PAGE</a:t>
          </a:r>
        </a:p>
      </dgm:t>
    </dgm:pt>
    <dgm:pt modelId="{682ABD2A-BDBD-40FD-BC44-3A6E89E3B8F7}" type="parTrans" cxnId="{A18CD697-ED3A-4E5C-B30D-A7F0D7B52A1C}">
      <dgm:prSet/>
      <dgm:spPr/>
      <dgm:t>
        <a:bodyPr/>
        <a:lstStyle/>
        <a:p>
          <a:endParaRPr lang="en-IN"/>
        </a:p>
      </dgm:t>
    </dgm:pt>
    <dgm:pt modelId="{61424F17-CB02-476E-A9E8-615A3A69FC66}" type="sibTrans" cxnId="{A18CD697-ED3A-4E5C-B30D-A7F0D7B52A1C}">
      <dgm:prSet/>
      <dgm:spPr>
        <a:xfrm rot="16200000">
          <a:off x="2789223" y="3759110"/>
          <a:ext cx="1417353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87EF16F6-E371-4AEF-A438-3BF810D61A45}">
      <dgm:prSet phldrT="[Text]"/>
      <dgm:spPr>
        <a:xfrm>
          <a:off x="3113484" y="2851910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6. 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MAIN DASHBOARD</a:t>
          </a:r>
        </a:p>
      </dgm:t>
    </dgm:pt>
    <dgm:pt modelId="{D41188CA-183E-4839-94D6-8986E5F1886D}" type="parTrans" cxnId="{B42F2E27-8CAF-414C-BEC8-D2E355461D85}">
      <dgm:prSet/>
      <dgm:spPr/>
      <dgm:t>
        <a:bodyPr/>
        <a:lstStyle/>
        <a:p>
          <a:endParaRPr lang="en-IN"/>
        </a:p>
      </dgm:t>
    </dgm:pt>
    <dgm:pt modelId="{AF04645F-CA91-4FBB-A2A0-B5E57721D5F1}" type="sibTrans" cxnId="{B42F2E27-8CAF-414C-BEC8-D2E355461D85}">
      <dgm:prSet/>
      <dgm:spPr>
        <a:xfrm rot="16200000">
          <a:off x="2789223" y="2333337"/>
          <a:ext cx="1417353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498595C1-8514-4C38-850E-11C3A839AB84}">
      <dgm:prSet phldrT="[Text]"/>
      <dgm:spPr>
        <a:xfrm>
          <a:off x="3113484" y="1426137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7. 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PATIENTS</a:t>
          </a:r>
        </a:p>
      </dgm:t>
    </dgm:pt>
    <dgm:pt modelId="{079DC0E7-CAD5-421A-93A0-4F67EA2B7A28}" type="parTrans" cxnId="{77A5B381-EE71-4267-85E1-932AEB2D60C0}">
      <dgm:prSet/>
      <dgm:spPr/>
      <dgm:t>
        <a:bodyPr/>
        <a:lstStyle/>
        <a:p>
          <a:endParaRPr lang="en-IN"/>
        </a:p>
      </dgm:t>
    </dgm:pt>
    <dgm:pt modelId="{42E136D2-7A5A-4C90-B8B2-BCCAAD278E4F}" type="sibTrans" cxnId="{77A5B381-EE71-4267-85E1-932AEB2D60C0}">
      <dgm:prSet/>
      <dgm:spPr>
        <a:xfrm rot="16200000">
          <a:off x="2789223" y="907563"/>
          <a:ext cx="1417353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B2ACAA79-A858-43ED-BB9E-69E00DB6E48A}">
      <dgm:prSet phldrT="[Text]"/>
      <dgm:spPr>
        <a:xfrm>
          <a:off x="3113484" y="363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8. 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CHATS</a:t>
          </a:r>
        </a:p>
      </dgm:t>
    </dgm:pt>
    <dgm:pt modelId="{BA071E01-C0D4-4F98-826C-E41949F3A775}" type="parTrans" cxnId="{E5355211-F8C5-4EA5-A3E9-48C0AC66E032}">
      <dgm:prSet/>
      <dgm:spPr/>
      <dgm:t>
        <a:bodyPr/>
        <a:lstStyle/>
        <a:p>
          <a:endParaRPr lang="en-IN"/>
        </a:p>
      </dgm:t>
    </dgm:pt>
    <dgm:pt modelId="{04D89422-7981-4396-9B6F-A74B01126127}" type="sibTrans" cxnId="{E5355211-F8C5-4EA5-A3E9-48C0AC66E032}">
      <dgm:prSet/>
      <dgm:spPr>
        <a:xfrm>
          <a:off x="3502110" y="194677"/>
          <a:ext cx="2519951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CFE75D25-1D97-40F9-90BE-BF6F149FFD50}">
      <dgm:prSet phldrT="[Text]"/>
      <dgm:spPr>
        <a:xfrm>
          <a:off x="5641855" y="363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9. 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SETTINGS</a:t>
          </a:r>
        </a:p>
      </dgm:t>
    </dgm:pt>
    <dgm:pt modelId="{2C9AA9B3-8CA5-4EC9-8D9A-D1166F9CA031}" type="parTrans" cxnId="{FC5C6D2B-F8BC-4861-8486-E1B9BA3E2038}">
      <dgm:prSet/>
      <dgm:spPr/>
      <dgm:t>
        <a:bodyPr/>
        <a:lstStyle/>
        <a:p>
          <a:endParaRPr lang="en-IN"/>
        </a:p>
      </dgm:t>
    </dgm:pt>
    <dgm:pt modelId="{C90D6645-A9D5-4CC4-98C4-35567F244922}" type="sibTrans" cxnId="{FC5C6D2B-F8BC-4861-8486-E1B9BA3E2038}">
      <dgm:prSet/>
      <dgm:spPr>
        <a:xfrm rot="5400000">
          <a:off x="5317595" y="907563"/>
          <a:ext cx="1417353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FC4249D5-A9E3-41B6-8C5C-23DFC00FA5A9}">
      <dgm:prSet phldrT="[Text]"/>
      <dgm:spPr>
        <a:xfrm>
          <a:off x="5641855" y="1426137"/>
          <a:ext cx="1901031" cy="11406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10. </a:t>
          </a:r>
        </a:p>
        <a:p>
          <a:pPr rtl="0">
            <a:buNone/>
          </a:pPr>
          <a:r>
            <a:rPr lang="en-IN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REVIEW PRESENTATION</a:t>
          </a:r>
        </a:p>
      </dgm:t>
    </dgm:pt>
    <dgm:pt modelId="{9A06AB03-3384-4989-B3EF-FB0D0A318873}" type="parTrans" cxnId="{F8775D3B-05A4-495A-8F94-CEF4932BA077}">
      <dgm:prSet/>
      <dgm:spPr/>
      <dgm:t>
        <a:bodyPr/>
        <a:lstStyle/>
        <a:p>
          <a:endParaRPr lang="en-IN"/>
        </a:p>
      </dgm:t>
    </dgm:pt>
    <dgm:pt modelId="{C687A99A-0BDB-47E0-BD0C-E49D20EFA34A}" type="sibTrans" cxnId="{F8775D3B-05A4-495A-8F94-CEF4932BA077}">
      <dgm:prSet/>
      <dgm:spPr>
        <a:xfrm rot="5400000">
          <a:off x="5317595" y="2333337"/>
          <a:ext cx="1417353" cy="171092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57B43C2F-C003-4B6E-B420-70F901805F3C}" type="pres">
      <dgm:prSet presAssocID="{AC503A01-0B93-401F-A9EC-431426C66B18}" presName="Name0" presStyleCnt="0">
        <dgm:presLayoutVars>
          <dgm:dir/>
          <dgm:resizeHandles/>
        </dgm:presLayoutVars>
      </dgm:prSet>
      <dgm:spPr/>
    </dgm:pt>
    <dgm:pt modelId="{FD4327F2-5049-40B6-A82D-AC617BD8DF68}" type="pres">
      <dgm:prSet presAssocID="{9866A0CC-9BAF-44B7-8CFD-8D1E6FC185FC}" presName="compNode" presStyleCnt="0"/>
      <dgm:spPr/>
    </dgm:pt>
    <dgm:pt modelId="{FAD2702F-5CF1-4AB2-A23C-E9D2F13A1DF2}" type="pres">
      <dgm:prSet presAssocID="{9866A0CC-9BAF-44B7-8CFD-8D1E6FC185FC}" presName="dummyConnPt" presStyleCnt="0"/>
      <dgm:spPr/>
    </dgm:pt>
    <dgm:pt modelId="{C4648612-FF46-4D3D-80B1-DB933E7DA367}" type="pres">
      <dgm:prSet presAssocID="{9866A0CC-9BAF-44B7-8CFD-8D1E6FC185FC}" presName="node" presStyleLbl="node1" presStyleIdx="0" presStyleCnt="10" custLinFactNeighborX="2524" custLinFactNeighborY="3961">
        <dgm:presLayoutVars>
          <dgm:bulletEnabled val="1"/>
        </dgm:presLayoutVars>
      </dgm:prSet>
      <dgm:spPr/>
    </dgm:pt>
    <dgm:pt modelId="{2CE9C7D0-E12B-4C6C-806C-324D61D3D78C}" type="pres">
      <dgm:prSet presAssocID="{6F07C478-D582-4214-A2E0-A7ACBCEC226F}" presName="sibTrans" presStyleLbl="bgSibTrans2D1" presStyleIdx="0" presStyleCnt="9"/>
      <dgm:spPr/>
    </dgm:pt>
    <dgm:pt modelId="{921D2491-736E-40E9-87D3-B7B5DC9D5ECA}" type="pres">
      <dgm:prSet presAssocID="{34DCB3C7-38D7-458D-BBD8-C55F2764B8AE}" presName="compNode" presStyleCnt="0"/>
      <dgm:spPr/>
    </dgm:pt>
    <dgm:pt modelId="{23B4C189-B4A1-40D8-9759-AE1982CEC61E}" type="pres">
      <dgm:prSet presAssocID="{34DCB3C7-38D7-458D-BBD8-C55F2764B8AE}" presName="dummyConnPt" presStyleCnt="0"/>
      <dgm:spPr/>
    </dgm:pt>
    <dgm:pt modelId="{E8534B41-1CF9-46FD-A27C-8614939C53C6}" type="pres">
      <dgm:prSet presAssocID="{34DCB3C7-38D7-458D-BBD8-C55F2764B8AE}" presName="node" presStyleLbl="node1" presStyleIdx="1" presStyleCnt="10" custLinFactNeighborX="1198" custLinFactNeighborY="-384">
        <dgm:presLayoutVars>
          <dgm:bulletEnabled val="1"/>
        </dgm:presLayoutVars>
      </dgm:prSet>
      <dgm:spPr/>
    </dgm:pt>
    <dgm:pt modelId="{E9530F7C-E4FE-445C-93BF-ABCD0674AC09}" type="pres">
      <dgm:prSet presAssocID="{F865AEB7-0C34-4670-943A-B38DDD473944}" presName="sibTrans" presStyleLbl="bgSibTrans2D1" presStyleIdx="1" presStyleCnt="9"/>
      <dgm:spPr/>
    </dgm:pt>
    <dgm:pt modelId="{0557949B-C9C7-40C9-BBC7-E7091CAA820F}" type="pres">
      <dgm:prSet presAssocID="{155D15CF-6C7F-4DEC-A20E-BC13CE9FD2BF}" presName="compNode" presStyleCnt="0"/>
      <dgm:spPr/>
    </dgm:pt>
    <dgm:pt modelId="{C6495077-EF52-4A9A-B296-6C2A34A79466}" type="pres">
      <dgm:prSet presAssocID="{155D15CF-6C7F-4DEC-A20E-BC13CE9FD2BF}" presName="dummyConnPt" presStyleCnt="0"/>
      <dgm:spPr/>
    </dgm:pt>
    <dgm:pt modelId="{64516D55-7057-4F30-9E0E-B8B95C244841}" type="pres">
      <dgm:prSet presAssocID="{155D15CF-6C7F-4DEC-A20E-BC13CE9FD2BF}" presName="node" presStyleLbl="node1" presStyleIdx="2" presStyleCnt="10">
        <dgm:presLayoutVars>
          <dgm:bulletEnabled val="1"/>
        </dgm:presLayoutVars>
      </dgm:prSet>
      <dgm:spPr/>
    </dgm:pt>
    <dgm:pt modelId="{6BCBBBFA-1623-4703-AE3C-6E3F071E88B6}" type="pres">
      <dgm:prSet presAssocID="{C8D4F16F-2E13-4DA8-8133-7FA36252B3DD}" presName="sibTrans" presStyleLbl="bgSibTrans2D1" presStyleIdx="2" presStyleCnt="9"/>
      <dgm:spPr/>
    </dgm:pt>
    <dgm:pt modelId="{D8F1C27B-F649-4332-BDDB-BFEFCEF98AA7}" type="pres">
      <dgm:prSet presAssocID="{473BF8F3-67F2-4871-A9BB-72FC2CE19EEA}" presName="compNode" presStyleCnt="0"/>
      <dgm:spPr/>
    </dgm:pt>
    <dgm:pt modelId="{3DC76249-1BC8-428E-8B5B-3C34AF241414}" type="pres">
      <dgm:prSet presAssocID="{473BF8F3-67F2-4871-A9BB-72FC2CE19EEA}" presName="dummyConnPt" presStyleCnt="0"/>
      <dgm:spPr/>
    </dgm:pt>
    <dgm:pt modelId="{4F117152-753E-416E-A059-7AB146177C61}" type="pres">
      <dgm:prSet presAssocID="{473BF8F3-67F2-4871-A9BB-72FC2CE19EEA}" presName="node" presStyleLbl="node1" presStyleIdx="3" presStyleCnt="10">
        <dgm:presLayoutVars>
          <dgm:bulletEnabled val="1"/>
        </dgm:presLayoutVars>
      </dgm:prSet>
      <dgm:spPr/>
    </dgm:pt>
    <dgm:pt modelId="{47C78AE5-75D4-4A30-8314-D9064042594F}" type="pres">
      <dgm:prSet presAssocID="{79F53859-107E-4064-852D-F847C8A224E3}" presName="sibTrans" presStyleLbl="bgSibTrans2D1" presStyleIdx="3" presStyleCnt="9"/>
      <dgm:spPr/>
    </dgm:pt>
    <dgm:pt modelId="{527564EE-D535-454E-ABEA-70A92D0CDDB5}" type="pres">
      <dgm:prSet presAssocID="{899D0EBB-2419-4A5E-91F0-D0470423B7DD}" presName="compNode" presStyleCnt="0"/>
      <dgm:spPr/>
    </dgm:pt>
    <dgm:pt modelId="{28A2660F-FE9B-4AD7-A2BB-40449B4FA646}" type="pres">
      <dgm:prSet presAssocID="{899D0EBB-2419-4A5E-91F0-D0470423B7DD}" presName="dummyConnPt" presStyleCnt="0"/>
      <dgm:spPr/>
    </dgm:pt>
    <dgm:pt modelId="{DFC63A8A-D905-4691-95F3-51DD29BE0B68}" type="pres">
      <dgm:prSet presAssocID="{899D0EBB-2419-4A5E-91F0-D0470423B7DD}" presName="node" presStyleLbl="node1" presStyleIdx="4" presStyleCnt="10">
        <dgm:presLayoutVars>
          <dgm:bulletEnabled val="1"/>
        </dgm:presLayoutVars>
      </dgm:prSet>
      <dgm:spPr/>
    </dgm:pt>
    <dgm:pt modelId="{B5EAAC9E-0822-4609-855C-FA5617059739}" type="pres">
      <dgm:prSet presAssocID="{61424F17-CB02-476E-A9E8-615A3A69FC66}" presName="sibTrans" presStyleLbl="bgSibTrans2D1" presStyleIdx="4" presStyleCnt="9"/>
      <dgm:spPr/>
    </dgm:pt>
    <dgm:pt modelId="{664BB9C8-3886-4625-8F98-34FC5A4D1890}" type="pres">
      <dgm:prSet presAssocID="{87EF16F6-E371-4AEF-A438-3BF810D61A45}" presName="compNode" presStyleCnt="0"/>
      <dgm:spPr/>
    </dgm:pt>
    <dgm:pt modelId="{72762724-2B95-47AB-A065-DEFF36E88F0B}" type="pres">
      <dgm:prSet presAssocID="{87EF16F6-E371-4AEF-A438-3BF810D61A45}" presName="dummyConnPt" presStyleCnt="0"/>
      <dgm:spPr/>
    </dgm:pt>
    <dgm:pt modelId="{4B389F60-5919-4370-9B69-8AAB32436E1B}" type="pres">
      <dgm:prSet presAssocID="{87EF16F6-E371-4AEF-A438-3BF810D61A45}" presName="node" presStyleLbl="node1" presStyleIdx="5" presStyleCnt="10">
        <dgm:presLayoutVars>
          <dgm:bulletEnabled val="1"/>
        </dgm:presLayoutVars>
      </dgm:prSet>
      <dgm:spPr/>
    </dgm:pt>
    <dgm:pt modelId="{C2946ACC-A6B3-4706-BAFE-35CAB739881E}" type="pres">
      <dgm:prSet presAssocID="{AF04645F-CA91-4FBB-A2A0-B5E57721D5F1}" presName="sibTrans" presStyleLbl="bgSibTrans2D1" presStyleIdx="5" presStyleCnt="9"/>
      <dgm:spPr/>
    </dgm:pt>
    <dgm:pt modelId="{FAE6F873-E0B2-435E-9BAB-58A8C384D633}" type="pres">
      <dgm:prSet presAssocID="{498595C1-8514-4C38-850E-11C3A839AB84}" presName="compNode" presStyleCnt="0"/>
      <dgm:spPr/>
    </dgm:pt>
    <dgm:pt modelId="{E6FBCF0D-07C3-47BF-A379-28105DFEE2B2}" type="pres">
      <dgm:prSet presAssocID="{498595C1-8514-4C38-850E-11C3A839AB84}" presName="dummyConnPt" presStyleCnt="0"/>
      <dgm:spPr/>
    </dgm:pt>
    <dgm:pt modelId="{A83D6A1D-85AC-4690-A785-18B5182DBAA8}" type="pres">
      <dgm:prSet presAssocID="{498595C1-8514-4C38-850E-11C3A839AB84}" presName="node" presStyleLbl="node1" presStyleIdx="6" presStyleCnt="10">
        <dgm:presLayoutVars>
          <dgm:bulletEnabled val="1"/>
        </dgm:presLayoutVars>
      </dgm:prSet>
      <dgm:spPr/>
    </dgm:pt>
    <dgm:pt modelId="{3761CCEF-B26E-4F58-9452-947E789970B2}" type="pres">
      <dgm:prSet presAssocID="{42E136D2-7A5A-4C90-B8B2-BCCAAD278E4F}" presName="sibTrans" presStyleLbl="bgSibTrans2D1" presStyleIdx="6" presStyleCnt="9"/>
      <dgm:spPr/>
    </dgm:pt>
    <dgm:pt modelId="{CA84B1C3-C91E-47B8-BA0A-3644BBD45023}" type="pres">
      <dgm:prSet presAssocID="{B2ACAA79-A858-43ED-BB9E-69E00DB6E48A}" presName="compNode" presStyleCnt="0"/>
      <dgm:spPr/>
    </dgm:pt>
    <dgm:pt modelId="{8097FB7E-4B2E-4835-BDAD-9D6364037059}" type="pres">
      <dgm:prSet presAssocID="{B2ACAA79-A858-43ED-BB9E-69E00DB6E48A}" presName="dummyConnPt" presStyleCnt="0"/>
      <dgm:spPr/>
    </dgm:pt>
    <dgm:pt modelId="{2E587D55-A6CF-48DF-A84B-267AE6FB6DB4}" type="pres">
      <dgm:prSet presAssocID="{B2ACAA79-A858-43ED-BB9E-69E00DB6E48A}" presName="node" presStyleLbl="node1" presStyleIdx="7" presStyleCnt="10">
        <dgm:presLayoutVars>
          <dgm:bulletEnabled val="1"/>
        </dgm:presLayoutVars>
      </dgm:prSet>
      <dgm:spPr/>
    </dgm:pt>
    <dgm:pt modelId="{89533F54-6741-48E9-B825-5A7C64A8C099}" type="pres">
      <dgm:prSet presAssocID="{04D89422-7981-4396-9B6F-A74B01126127}" presName="sibTrans" presStyleLbl="bgSibTrans2D1" presStyleIdx="7" presStyleCnt="9"/>
      <dgm:spPr/>
    </dgm:pt>
    <dgm:pt modelId="{81512579-3434-4DAC-BFB3-C88C4EEC4C46}" type="pres">
      <dgm:prSet presAssocID="{CFE75D25-1D97-40F9-90BE-BF6F149FFD50}" presName="compNode" presStyleCnt="0"/>
      <dgm:spPr/>
    </dgm:pt>
    <dgm:pt modelId="{B71587CC-6525-4D44-8441-A4EBE9B51F8F}" type="pres">
      <dgm:prSet presAssocID="{CFE75D25-1D97-40F9-90BE-BF6F149FFD50}" presName="dummyConnPt" presStyleCnt="0"/>
      <dgm:spPr/>
    </dgm:pt>
    <dgm:pt modelId="{754D6F62-9CBD-4BF5-B286-96A79E06C4FC}" type="pres">
      <dgm:prSet presAssocID="{CFE75D25-1D97-40F9-90BE-BF6F149FFD50}" presName="node" presStyleLbl="node1" presStyleIdx="8" presStyleCnt="10">
        <dgm:presLayoutVars>
          <dgm:bulletEnabled val="1"/>
        </dgm:presLayoutVars>
      </dgm:prSet>
      <dgm:spPr/>
    </dgm:pt>
    <dgm:pt modelId="{48EE9EB2-3F98-4884-A46D-0497B17E020E}" type="pres">
      <dgm:prSet presAssocID="{C90D6645-A9D5-4CC4-98C4-35567F244922}" presName="sibTrans" presStyleLbl="bgSibTrans2D1" presStyleIdx="8" presStyleCnt="9"/>
      <dgm:spPr/>
    </dgm:pt>
    <dgm:pt modelId="{F26E1912-E132-418B-9BB7-5018B566D521}" type="pres">
      <dgm:prSet presAssocID="{FC4249D5-A9E3-41B6-8C5C-23DFC00FA5A9}" presName="compNode" presStyleCnt="0"/>
      <dgm:spPr/>
    </dgm:pt>
    <dgm:pt modelId="{BC4588D9-00DD-46B1-92AC-CE7B35C708ED}" type="pres">
      <dgm:prSet presAssocID="{FC4249D5-A9E3-41B6-8C5C-23DFC00FA5A9}" presName="dummyConnPt" presStyleCnt="0"/>
      <dgm:spPr/>
    </dgm:pt>
    <dgm:pt modelId="{0819127F-1E2B-495D-9A7D-440EAF17F3F1}" type="pres">
      <dgm:prSet presAssocID="{FC4249D5-A9E3-41B6-8C5C-23DFC00FA5A9}" presName="node" presStyleLbl="node1" presStyleIdx="9" presStyleCnt="10">
        <dgm:presLayoutVars>
          <dgm:bulletEnabled val="1"/>
        </dgm:presLayoutVars>
      </dgm:prSet>
      <dgm:spPr/>
    </dgm:pt>
  </dgm:ptLst>
  <dgm:cxnLst>
    <dgm:cxn modelId="{37D80403-714B-4C61-81D4-681BF31B6AFE}" type="presOf" srcId="{04D89422-7981-4396-9B6F-A74B01126127}" destId="{89533F54-6741-48E9-B825-5A7C64A8C099}" srcOrd="0" destOrd="0" presId="urn:microsoft.com/office/officeart/2005/8/layout/bProcess4#1"/>
    <dgm:cxn modelId="{23958108-3080-4971-9865-E5CD733E57AD}" srcId="{AC503A01-0B93-401F-A9EC-431426C66B18}" destId="{473BF8F3-67F2-4871-A9BB-72FC2CE19EEA}" srcOrd="3" destOrd="0" parTransId="{1911021D-838F-4C09-868B-9237C4E39AE7}" sibTransId="{79F53859-107E-4064-852D-F847C8A224E3}"/>
    <dgm:cxn modelId="{21A3BA08-1A7D-4DD0-BD8A-D9BB5C3AA73C}" type="presOf" srcId="{79F53859-107E-4064-852D-F847C8A224E3}" destId="{47C78AE5-75D4-4A30-8314-D9064042594F}" srcOrd="0" destOrd="0" presId="urn:microsoft.com/office/officeart/2005/8/layout/bProcess4#1"/>
    <dgm:cxn modelId="{E5355211-F8C5-4EA5-A3E9-48C0AC66E032}" srcId="{AC503A01-0B93-401F-A9EC-431426C66B18}" destId="{B2ACAA79-A858-43ED-BB9E-69E00DB6E48A}" srcOrd="7" destOrd="0" parTransId="{BA071E01-C0D4-4F98-826C-E41949F3A775}" sibTransId="{04D89422-7981-4396-9B6F-A74B01126127}"/>
    <dgm:cxn modelId="{4CF9E615-2DBA-48CF-A06E-AC5240D1C0F3}" srcId="{AC503A01-0B93-401F-A9EC-431426C66B18}" destId="{34DCB3C7-38D7-458D-BBD8-C55F2764B8AE}" srcOrd="1" destOrd="0" parTransId="{B967F9F3-28B7-484A-8B5F-B02280B796A0}" sibTransId="{F865AEB7-0C34-4670-943A-B38DDD473944}"/>
    <dgm:cxn modelId="{076B8322-943C-4446-A766-14AFE942C8BE}" srcId="{AC503A01-0B93-401F-A9EC-431426C66B18}" destId="{155D15CF-6C7F-4DEC-A20E-BC13CE9FD2BF}" srcOrd="2" destOrd="0" parTransId="{2427133C-782C-41DC-B234-7D4F95D0D2CF}" sibTransId="{C8D4F16F-2E13-4DA8-8133-7FA36252B3DD}"/>
    <dgm:cxn modelId="{B4D50B25-9EBB-4708-A37B-2FEFF64286CC}" type="presOf" srcId="{C90D6645-A9D5-4CC4-98C4-35567F244922}" destId="{48EE9EB2-3F98-4884-A46D-0497B17E020E}" srcOrd="0" destOrd="0" presId="urn:microsoft.com/office/officeart/2005/8/layout/bProcess4#1"/>
    <dgm:cxn modelId="{B42F2E27-8CAF-414C-BEC8-D2E355461D85}" srcId="{AC503A01-0B93-401F-A9EC-431426C66B18}" destId="{87EF16F6-E371-4AEF-A438-3BF810D61A45}" srcOrd="5" destOrd="0" parTransId="{D41188CA-183E-4839-94D6-8986E5F1886D}" sibTransId="{AF04645F-CA91-4FBB-A2A0-B5E57721D5F1}"/>
    <dgm:cxn modelId="{FC5C6D2B-F8BC-4861-8486-E1B9BA3E2038}" srcId="{AC503A01-0B93-401F-A9EC-431426C66B18}" destId="{CFE75D25-1D97-40F9-90BE-BF6F149FFD50}" srcOrd="8" destOrd="0" parTransId="{2C9AA9B3-8CA5-4EC9-8D9A-D1166F9CA031}" sibTransId="{C90D6645-A9D5-4CC4-98C4-35567F244922}"/>
    <dgm:cxn modelId="{1CA2A738-4A9C-4FF5-B743-CB1628A575C4}" type="presOf" srcId="{34DCB3C7-38D7-458D-BBD8-C55F2764B8AE}" destId="{E8534B41-1CF9-46FD-A27C-8614939C53C6}" srcOrd="0" destOrd="0" presId="urn:microsoft.com/office/officeart/2005/8/layout/bProcess4#1"/>
    <dgm:cxn modelId="{F8775D3B-05A4-495A-8F94-CEF4932BA077}" srcId="{AC503A01-0B93-401F-A9EC-431426C66B18}" destId="{FC4249D5-A9E3-41B6-8C5C-23DFC00FA5A9}" srcOrd="9" destOrd="0" parTransId="{9A06AB03-3384-4989-B3EF-FB0D0A318873}" sibTransId="{C687A99A-0BDB-47E0-BD0C-E49D20EFA34A}"/>
    <dgm:cxn modelId="{95A69340-3BDE-4784-B094-880651B1ED4D}" type="presOf" srcId="{87EF16F6-E371-4AEF-A438-3BF810D61A45}" destId="{4B389F60-5919-4370-9B69-8AAB32436E1B}" srcOrd="0" destOrd="0" presId="urn:microsoft.com/office/officeart/2005/8/layout/bProcess4#1"/>
    <dgm:cxn modelId="{4B14F772-7107-423E-837C-46525A187697}" type="presOf" srcId="{AC503A01-0B93-401F-A9EC-431426C66B18}" destId="{57B43C2F-C003-4B6E-B420-70F901805F3C}" srcOrd="0" destOrd="0" presId="urn:microsoft.com/office/officeart/2005/8/layout/bProcess4#1"/>
    <dgm:cxn modelId="{2AC8E279-1C59-41F8-B301-32CD9CA0E332}" type="presOf" srcId="{155D15CF-6C7F-4DEC-A20E-BC13CE9FD2BF}" destId="{64516D55-7057-4F30-9E0E-B8B95C244841}" srcOrd="0" destOrd="0" presId="urn:microsoft.com/office/officeart/2005/8/layout/bProcess4#1"/>
    <dgm:cxn modelId="{5E77D67D-1A81-4CD9-925E-F137FAF44FE4}" type="presOf" srcId="{CFE75D25-1D97-40F9-90BE-BF6F149FFD50}" destId="{754D6F62-9CBD-4BF5-B286-96A79E06C4FC}" srcOrd="0" destOrd="0" presId="urn:microsoft.com/office/officeart/2005/8/layout/bProcess4#1"/>
    <dgm:cxn modelId="{77A5B381-EE71-4267-85E1-932AEB2D60C0}" srcId="{AC503A01-0B93-401F-A9EC-431426C66B18}" destId="{498595C1-8514-4C38-850E-11C3A839AB84}" srcOrd="6" destOrd="0" parTransId="{079DC0E7-CAD5-421A-93A0-4F67EA2B7A28}" sibTransId="{42E136D2-7A5A-4C90-B8B2-BCCAAD278E4F}"/>
    <dgm:cxn modelId="{EDF31087-9DC8-4353-B0A0-A18FB7859A29}" srcId="{AC503A01-0B93-401F-A9EC-431426C66B18}" destId="{9866A0CC-9BAF-44B7-8CFD-8D1E6FC185FC}" srcOrd="0" destOrd="0" parTransId="{6191155D-3949-4A6E-A832-ADF2D2733661}" sibTransId="{6F07C478-D582-4214-A2E0-A7ACBCEC226F}"/>
    <dgm:cxn modelId="{6CA0C193-269A-49E0-A40F-5761383AFB69}" type="presOf" srcId="{61424F17-CB02-476E-A9E8-615A3A69FC66}" destId="{B5EAAC9E-0822-4609-855C-FA5617059739}" srcOrd="0" destOrd="0" presId="urn:microsoft.com/office/officeart/2005/8/layout/bProcess4#1"/>
    <dgm:cxn modelId="{A18CD697-ED3A-4E5C-B30D-A7F0D7B52A1C}" srcId="{AC503A01-0B93-401F-A9EC-431426C66B18}" destId="{899D0EBB-2419-4A5E-91F0-D0470423B7DD}" srcOrd="4" destOrd="0" parTransId="{682ABD2A-BDBD-40FD-BC44-3A6E89E3B8F7}" sibTransId="{61424F17-CB02-476E-A9E8-615A3A69FC66}"/>
    <dgm:cxn modelId="{78402498-8DC1-4138-9560-F3F3EE46057A}" type="presOf" srcId="{42E136D2-7A5A-4C90-B8B2-BCCAAD278E4F}" destId="{3761CCEF-B26E-4F58-9452-947E789970B2}" srcOrd="0" destOrd="0" presId="urn:microsoft.com/office/officeart/2005/8/layout/bProcess4#1"/>
    <dgm:cxn modelId="{BDDD3A9E-8894-479F-A9F2-D8FD55446595}" type="presOf" srcId="{F865AEB7-0C34-4670-943A-B38DDD473944}" destId="{E9530F7C-E4FE-445C-93BF-ABCD0674AC09}" srcOrd="0" destOrd="0" presId="urn:microsoft.com/office/officeart/2005/8/layout/bProcess4#1"/>
    <dgm:cxn modelId="{34201CA2-9B4E-4A41-AE8D-0F0B7AF4B9AB}" type="presOf" srcId="{6F07C478-D582-4214-A2E0-A7ACBCEC226F}" destId="{2CE9C7D0-E12B-4C6C-806C-324D61D3D78C}" srcOrd="0" destOrd="0" presId="urn:microsoft.com/office/officeart/2005/8/layout/bProcess4#1"/>
    <dgm:cxn modelId="{64C337A3-D6BE-4976-B297-78412088C480}" type="presOf" srcId="{B2ACAA79-A858-43ED-BB9E-69E00DB6E48A}" destId="{2E587D55-A6CF-48DF-A84B-267AE6FB6DB4}" srcOrd="0" destOrd="0" presId="urn:microsoft.com/office/officeart/2005/8/layout/bProcess4#1"/>
    <dgm:cxn modelId="{FE9738BB-A9A2-4454-8029-B7B1E149A7EF}" type="presOf" srcId="{9866A0CC-9BAF-44B7-8CFD-8D1E6FC185FC}" destId="{C4648612-FF46-4D3D-80B1-DB933E7DA367}" srcOrd="0" destOrd="0" presId="urn:microsoft.com/office/officeart/2005/8/layout/bProcess4#1"/>
    <dgm:cxn modelId="{A52CEEBC-0530-4AF9-B0E9-F9CC58C5C4D3}" type="presOf" srcId="{FC4249D5-A9E3-41B6-8C5C-23DFC00FA5A9}" destId="{0819127F-1E2B-495D-9A7D-440EAF17F3F1}" srcOrd="0" destOrd="0" presId="urn:microsoft.com/office/officeart/2005/8/layout/bProcess4#1"/>
    <dgm:cxn modelId="{82591CC0-F69E-463A-AAFE-E993BF1D5E49}" type="presOf" srcId="{AF04645F-CA91-4FBB-A2A0-B5E57721D5F1}" destId="{C2946ACC-A6B3-4706-BAFE-35CAB739881E}" srcOrd="0" destOrd="0" presId="urn:microsoft.com/office/officeart/2005/8/layout/bProcess4#1"/>
    <dgm:cxn modelId="{11B3E0C0-61BB-409B-9F80-B540730BC40D}" type="presOf" srcId="{899D0EBB-2419-4A5E-91F0-D0470423B7DD}" destId="{DFC63A8A-D905-4691-95F3-51DD29BE0B68}" srcOrd="0" destOrd="0" presId="urn:microsoft.com/office/officeart/2005/8/layout/bProcess4#1"/>
    <dgm:cxn modelId="{8CA482C6-E100-499D-91E6-333EC7C1203A}" type="presOf" srcId="{498595C1-8514-4C38-850E-11C3A839AB84}" destId="{A83D6A1D-85AC-4690-A785-18B5182DBAA8}" srcOrd="0" destOrd="0" presId="urn:microsoft.com/office/officeart/2005/8/layout/bProcess4#1"/>
    <dgm:cxn modelId="{9643E0C9-8532-4B97-A841-AD91B581D292}" type="presOf" srcId="{C8D4F16F-2E13-4DA8-8133-7FA36252B3DD}" destId="{6BCBBBFA-1623-4703-AE3C-6E3F071E88B6}" srcOrd="0" destOrd="0" presId="urn:microsoft.com/office/officeart/2005/8/layout/bProcess4#1"/>
    <dgm:cxn modelId="{BD74AECF-6513-4AEF-8AA2-509AC08DFF78}" type="presOf" srcId="{473BF8F3-67F2-4871-A9BB-72FC2CE19EEA}" destId="{4F117152-753E-416E-A059-7AB146177C61}" srcOrd="0" destOrd="0" presId="urn:microsoft.com/office/officeart/2005/8/layout/bProcess4#1"/>
    <dgm:cxn modelId="{23206612-3679-4092-AA2B-7670E2ACAF47}" type="presParOf" srcId="{57B43C2F-C003-4B6E-B420-70F901805F3C}" destId="{FD4327F2-5049-40B6-A82D-AC617BD8DF68}" srcOrd="0" destOrd="0" presId="urn:microsoft.com/office/officeart/2005/8/layout/bProcess4#1"/>
    <dgm:cxn modelId="{74529301-EBF7-459F-9959-5B2B207C6772}" type="presParOf" srcId="{FD4327F2-5049-40B6-A82D-AC617BD8DF68}" destId="{FAD2702F-5CF1-4AB2-A23C-E9D2F13A1DF2}" srcOrd="0" destOrd="0" presId="urn:microsoft.com/office/officeart/2005/8/layout/bProcess4#1"/>
    <dgm:cxn modelId="{F0F0DB70-D937-4F9D-BAC2-3C5B8F59C0AD}" type="presParOf" srcId="{FD4327F2-5049-40B6-A82D-AC617BD8DF68}" destId="{C4648612-FF46-4D3D-80B1-DB933E7DA367}" srcOrd="1" destOrd="0" presId="urn:microsoft.com/office/officeart/2005/8/layout/bProcess4#1"/>
    <dgm:cxn modelId="{CBF58F80-F27E-40D4-8B5E-5AE7C3AABFF7}" type="presParOf" srcId="{57B43C2F-C003-4B6E-B420-70F901805F3C}" destId="{2CE9C7D0-E12B-4C6C-806C-324D61D3D78C}" srcOrd="1" destOrd="0" presId="urn:microsoft.com/office/officeart/2005/8/layout/bProcess4#1"/>
    <dgm:cxn modelId="{FFE4AA5E-240B-4735-836D-5810FF437F56}" type="presParOf" srcId="{57B43C2F-C003-4B6E-B420-70F901805F3C}" destId="{921D2491-736E-40E9-87D3-B7B5DC9D5ECA}" srcOrd="2" destOrd="0" presId="urn:microsoft.com/office/officeart/2005/8/layout/bProcess4#1"/>
    <dgm:cxn modelId="{348E597B-A710-416F-9E64-CE8EFC7579A9}" type="presParOf" srcId="{921D2491-736E-40E9-87D3-B7B5DC9D5ECA}" destId="{23B4C189-B4A1-40D8-9759-AE1982CEC61E}" srcOrd="0" destOrd="0" presId="urn:microsoft.com/office/officeart/2005/8/layout/bProcess4#1"/>
    <dgm:cxn modelId="{B823B131-A68B-4CB8-83C1-0D0FC4F1F337}" type="presParOf" srcId="{921D2491-736E-40E9-87D3-B7B5DC9D5ECA}" destId="{E8534B41-1CF9-46FD-A27C-8614939C53C6}" srcOrd="1" destOrd="0" presId="urn:microsoft.com/office/officeart/2005/8/layout/bProcess4#1"/>
    <dgm:cxn modelId="{1044BA13-1134-4724-BCD5-0B6207056032}" type="presParOf" srcId="{57B43C2F-C003-4B6E-B420-70F901805F3C}" destId="{E9530F7C-E4FE-445C-93BF-ABCD0674AC09}" srcOrd="3" destOrd="0" presId="urn:microsoft.com/office/officeart/2005/8/layout/bProcess4#1"/>
    <dgm:cxn modelId="{36EE87AA-B349-4546-A874-485C071A3A4A}" type="presParOf" srcId="{57B43C2F-C003-4B6E-B420-70F901805F3C}" destId="{0557949B-C9C7-40C9-BBC7-E7091CAA820F}" srcOrd="4" destOrd="0" presId="urn:microsoft.com/office/officeart/2005/8/layout/bProcess4#1"/>
    <dgm:cxn modelId="{6E410906-5766-409A-BC1E-04E5E2EB9B8A}" type="presParOf" srcId="{0557949B-C9C7-40C9-BBC7-E7091CAA820F}" destId="{C6495077-EF52-4A9A-B296-6C2A34A79466}" srcOrd="0" destOrd="0" presId="urn:microsoft.com/office/officeart/2005/8/layout/bProcess4#1"/>
    <dgm:cxn modelId="{D60FCFEC-F0E5-48D8-8D14-99104DE8BD56}" type="presParOf" srcId="{0557949B-C9C7-40C9-BBC7-E7091CAA820F}" destId="{64516D55-7057-4F30-9E0E-B8B95C244841}" srcOrd="1" destOrd="0" presId="urn:microsoft.com/office/officeart/2005/8/layout/bProcess4#1"/>
    <dgm:cxn modelId="{1D0FCCE2-CD3E-46A3-B9A4-DF9CDA3AF2FE}" type="presParOf" srcId="{57B43C2F-C003-4B6E-B420-70F901805F3C}" destId="{6BCBBBFA-1623-4703-AE3C-6E3F071E88B6}" srcOrd="5" destOrd="0" presId="urn:microsoft.com/office/officeart/2005/8/layout/bProcess4#1"/>
    <dgm:cxn modelId="{0C3A9293-B881-465D-A047-7C97429D7351}" type="presParOf" srcId="{57B43C2F-C003-4B6E-B420-70F901805F3C}" destId="{D8F1C27B-F649-4332-BDDB-BFEFCEF98AA7}" srcOrd="6" destOrd="0" presId="urn:microsoft.com/office/officeart/2005/8/layout/bProcess4#1"/>
    <dgm:cxn modelId="{222B37A8-6B88-4C46-AF09-EEA91D5314D3}" type="presParOf" srcId="{D8F1C27B-F649-4332-BDDB-BFEFCEF98AA7}" destId="{3DC76249-1BC8-428E-8B5B-3C34AF241414}" srcOrd="0" destOrd="0" presId="urn:microsoft.com/office/officeart/2005/8/layout/bProcess4#1"/>
    <dgm:cxn modelId="{6D5E173C-E671-48B7-BEDC-33CE84046C01}" type="presParOf" srcId="{D8F1C27B-F649-4332-BDDB-BFEFCEF98AA7}" destId="{4F117152-753E-416E-A059-7AB146177C61}" srcOrd="1" destOrd="0" presId="urn:microsoft.com/office/officeart/2005/8/layout/bProcess4#1"/>
    <dgm:cxn modelId="{52B0D061-8090-4CBA-BEAC-D6731FF09E1D}" type="presParOf" srcId="{57B43C2F-C003-4B6E-B420-70F901805F3C}" destId="{47C78AE5-75D4-4A30-8314-D9064042594F}" srcOrd="7" destOrd="0" presId="urn:microsoft.com/office/officeart/2005/8/layout/bProcess4#1"/>
    <dgm:cxn modelId="{FD3C49CF-B947-4D9B-A1EA-AF3FB92948DC}" type="presParOf" srcId="{57B43C2F-C003-4B6E-B420-70F901805F3C}" destId="{527564EE-D535-454E-ABEA-70A92D0CDDB5}" srcOrd="8" destOrd="0" presId="urn:microsoft.com/office/officeart/2005/8/layout/bProcess4#1"/>
    <dgm:cxn modelId="{520A98AA-7372-47BD-9171-A2BE83F3C39F}" type="presParOf" srcId="{527564EE-D535-454E-ABEA-70A92D0CDDB5}" destId="{28A2660F-FE9B-4AD7-A2BB-40449B4FA646}" srcOrd="0" destOrd="0" presId="urn:microsoft.com/office/officeart/2005/8/layout/bProcess4#1"/>
    <dgm:cxn modelId="{8270D18A-5729-43B3-A964-C9DD969C3166}" type="presParOf" srcId="{527564EE-D535-454E-ABEA-70A92D0CDDB5}" destId="{DFC63A8A-D905-4691-95F3-51DD29BE0B68}" srcOrd="1" destOrd="0" presId="urn:microsoft.com/office/officeart/2005/8/layout/bProcess4#1"/>
    <dgm:cxn modelId="{322EB3B6-29CD-463B-AEF7-98F78E37B63F}" type="presParOf" srcId="{57B43C2F-C003-4B6E-B420-70F901805F3C}" destId="{B5EAAC9E-0822-4609-855C-FA5617059739}" srcOrd="9" destOrd="0" presId="urn:microsoft.com/office/officeart/2005/8/layout/bProcess4#1"/>
    <dgm:cxn modelId="{EB12ACB7-1C38-4381-8703-9D1AD0C44CFC}" type="presParOf" srcId="{57B43C2F-C003-4B6E-B420-70F901805F3C}" destId="{664BB9C8-3886-4625-8F98-34FC5A4D1890}" srcOrd="10" destOrd="0" presId="urn:microsoft.com/office/officeart/2005/8/layout/bProcess4#1"/>
    <dgm:cxn modelId="{1F086F6E-2194-4558-BC32-4B35FCCFD59F}" type="presParOf" srcId="{664BB9C8-3886-4625-8F98-34FC5A4D1890}" destId="{72762724-2B95-47AB-A065-DEFF36E88F0B}" srcOrd="0" destOrd="0" presId="urn:microsoft.com/office/officeart/2005/8/layout/bProcess4#1"/>
    <dgm:cxn modelId="{1D3520FA-B4C8-43FE-9E65-4479303C954A}" type="presParOf" srcId="{664BB9C8-3886-4625-8F98-34FC5A4D1890}" destId="{4B389F60-5919-4370-9B69-8AAB32436E1B}" srcOrd="1" destOrd="0" presId="urn:microsoft.com/office/officeart/2005/8/layout/bProcess4#1"/>
    <dgm:cxn modelId="{E734A4DE-CD55-4E66-A987-8F4666A5641C}" type="presParOf" srcId="{57B43C2F-C003-4B6E-B420-70F901805F3C}" destId="{C2946ACC-A6B3-4706-BAFE-35CAB739881E}" srcOrd="11" destOrd="0" presId="urn:microsoft.com/office/officeart/2005/8/layout/bProcess4#1"/>
    <dgm:cxn modelId="{F82E2807-4F8A-44F4-A238-13EF215CBD56}" type="presParOf" srcId="{57B43C2F-C003-4B6E-B420-70F901805F3C}" destId="{FAE6F873-E0B2-435E-9BAB-58A8C384D633}" srcOrd="12" destOrd="0" presId="urn:microsoft.com/office/officeart/2005/8/layout/bProcess4#1"/>
    <dgm:cxn modelId="{A57404EE-6C3C-4E09-A618-0B02B1F4F150}" type="presParOf" srcId="{FAE6F873-E0B2-435E-9BAB-58A8C384D633}" destId="{E6FBCF0D-07C3-47BF-A379-28105DFEE2B2}" srcOrd="0" destOrd="0" presId="urn:microsoft.com/office/officeart/2005/8/layout/bProcess4#1"/>
    <dgm:cxn modelId="{605C6233-CA5D-4667-8B9C-154B2F253ECE}" type="presParOf" srcId="{FAE6F873-E0B2-435E-9BAB-58A8C384D633}" destId="{A83D6A1D-85AC-4690-A785-18B5182DBAA8}" srcOrd="1" destOrd="0" presId="urn:microsoft.com/office/officeart/2005/8/layout/bProcess4#1"/>
    <dgm:cxn modelId="{09DB1E89-52E6-4BB7-ADD7-5DC52C82BC7D}" type="presParOf" srcId="{57B43C2F-C003-4B6E-B420-70F901805F3C}" destId="{3761CCEF-B26E-4F58-9452-947E789970B2}" srcOrd="13" destOrd="0" presId="urn:microsoft.com/office/officeart/2005/8/layout/bProcess4#1"/>
    <dgm:cxn modelId="{31E9C68D-7ECD-44D5-ABDC-DF4F6368EF03}" type="presParOf" srcId="{57B43C2F-C003-4B6E-B420-70F901805F3C}" destId="{CA84B1C3-C91E-47B8-BA0A-3644BBD45023}" srcOrd="14" destOrd="0" presId="urn:microsoft.com/office/officeart/2005/8/layout/bProcess4#1"/>
    <dgm:cxn modelId="{98D70F43-0232-4F4F-8838-EB7E8658124F}" type="presParOf" srcId="{CA84B1C3-C91E-47B8-BA0A-3644BBD45023}" destId="{8097FB7E-4B2E-4835-BDAD-9D6364037059}" srcOrd="0" destOrd="0" presId="urn:microsoft.com/office/officeart/2005/8/layout/bProcess4#1"/>
    <dgm:cxn modelId="{DA24416B-5454-4E69-981A-1D9375DFFB2C}" type="presParOf" srcId="{CA84B1C3-C91E-47B8-BA0A-3644BBD45023}" destId="{2E587D55-A6CF-48DF-A84B-267AE6FB6DB4}" srcOrd="1" destOrd="0" presId="urn:microsoft.com/office/officeart/2005/8/layout/bProcess4#1"/>
    <dgm:cxn modelId="{BC796E40-A4A8-4D7F-975F-1C0B57CD9E4A}" type="presParOf" srcId="{57B43C2F-C003-4B6E-B420-70F901805F3C}" destId="{89533F54-6741-48E9-B825-5A7C64A8C099}" srcOrd="15" destOrd="0" presId="urn:microsoft.com/office/officeart/2005/8/layout/bProcess4#1"/>
    <dgm:cxn modelId="{0E50CE03-1A1C-4E4A-ACC8-FB8CAEDE0E6E}" type="presParOf" srcId="{57B43C2F-C003-4B6E-B420-70F901805F3C}" destId="{81512579-3434-4DAC-BFB3-C88C4EEC4C46}" srcOrd="16" destOrd="0" presId="urn:microsoft.com/office/officeart/2005/8/layout/bProcess4#1"/>
    <dgm:cxn modelId="{5CC1CAA7-A505-4376-8A92-007C237814C5}" type="presParOf" srcId="{81512579-3434-4DAC-BFB3-C88C4EEC4C46}" destId="{B71587CC-6525-4D44-8441-A4EBE9B51F8F}" srcOrd="0" destOrd="0" presId="urn:microsoft.com/office/officeart/2005/8/layout/bProcess4#1"/>
    <dgm:cxn modelId="{63F3DA82-25BC-454F-B9B0-0CDB67F2A842}" type="presParOf" srcId="{81512579-3434-4DAC-BFB3-C88C4EEC4C46}" destId="{754D6F62-9CBD-4BF5-B286-96A79E06C4FC}" srcOrd="1" destOrd="0" presId="urn:microsoft.com/office/officeart/2005/8/layout/bProcess4#1"/>
    <dgm:cxn modelId="{928F2301-38B1-4751-B550-B4740F871503}" type="presParOf" srcId="{57B43C2F-C003-4B6E-B420-70F901805F3C}" destId="{48EE9EB2-3F98-4884-A46D-0497B17E020E}" srcOrd="17" destOrd="0" presId="urn:microsoft.com/office/officeart/2005/8/layout/bProcess4#1"/>
    <dgm:cxn modelId="{A982CFA0-4982-4F7B-8AD7-0125941A3400}" type="presParOf" srcId="{57B43C2F-C003-4B6E-B420-70F901805F3C}" destId="{F26E1912-E132-418B-9BB7-5018B566D521}" srcOrd="18" destOrd="0" presId="urn:microsoft.com/office/officeart/2005/8/layout/bProcess4#1"/>
    <dgm:cxn modelId="{C7D8E9BB-1CBF-401A-B414-28A7D4DB662C}" type="presParOf" srcId="{F26E1912-E132-418B-9BB7-5018B566D521}" destId="{BC4588D9-00DD-46B1-92AC-CE7B35C708ED}" srcOrd="0" destOrd="0" presId="urn:microsoft.com/office/officeart/2005/8/layout/bProcess4#1"/>
    <dgm:cxn modelId="{DA640B0D-0082-4155-B8A8-5286EF6B2393}" type="presParOf" srcId="{F26E1912-E132-418B-9BB7-5018B566D521}" destId="{0819127F-1E2B-495D-9A7D-440EAF17F3F1}" srcOrd="1" destOrd="0" presId="urn:microsoft.com/office/officeart/2005/8/layout/bProcess4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9C7D0-E12B-4C6C-806C-324D61D3D78C}">
      <dsp:nvSpPr>
        <dsp:cNvPr id="0" name=""/>
        <dsp:cNvSpPr/>
      </dsp:nvSpPr>
      <dsp:spPr>
        <a:xfrm rot="5462961">
          <a:off x="1617528" y="1042985"/>
          <a:ext cx="1541130" cy="192383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48612-FF46-4D3D-80B1-DB933E7DA367}">
      <dsp:nvSpPr>
        <dsp:cNvPr id="0" name=""/>
        <dsp:cNvSpPr/>
      </dsp:nvSpPr>
      <dsp:spPr bwMode="white">
        <a:xfrm>
          <a:off x="1971445" y="52189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1. 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REQ UNDERSTANDING</a:t>
          </a:r>
        </a:p>
      </dsp:txBody>
      <dsp:txXfrm>
        <a:off x="2009010" y="89754"/>
        <a:ext cx="2062469" cy="1207429"/>
      </dsp:txXfrm>
    </dsp:sp>
    <dsp:sp modelId="{E9530F7C-E4FE-445C-93BF-ABCD0674AC09}">
      <dsp:nvSpPr>
        <dsp:cNvPr id="0" name=""/>
        <dsp:cNvSpPr/>
      </dsp:nvSpPr>
      <dsp:spPr>
        <a:xfrm rot="5454739">
          <a:off x="1560253" y="2620784"/>
          <a:ext cx="1601727" cy="192383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34B41-1CF9-46FD-A27C-8614939C53C6}">
      <dsp:nvSpPr>
        <dsp:cNvPr id="0" name=""/>
        <dsp:cNvSpPr/>
      </dsp:nvSpPr>
      <dsp:spPr bwMode="white">
        <a:xfrm>
          <a:off x="1943100" y="1599661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tx2">
                <a:lumMod val="5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2. 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USER’S ANALYSIS OF PROBLEM STATEMENT</a:t>
          </a:r>
        </a:p>
      </dsp:txBody>
      <dsp:txXfrm>
        <a:off x="1980665" y="1637226"/>
        <a:ext cx="2062469" cy="1207429"/>
      </dsp:txXfrm>
    </dsp:sp>
    <dsp:sp modelId="{6BCBBBFA-1623-4703-AE3C-6E3F071E88B6}">
      <dsp:nvSpPr>
        <dsp:cNvPr id="0" name=""/>
        <dsp:cNvSpPr/>
      </dsp:nvSpPr>
      <dsp:spPr>
        <a:xfrm rot="5400000">
          <a:off x="1550013" y="4226446"/>
          <a:ext cx="1596599" cy="192383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16D55-7057-4F30-9E0E-B8B95C244841}">
      <dsp:nvSpPr>
        <dsp:cNvPr id="0" name=""/>
        <dsp:cNvSpPr/>
      </dsp:nvSpPr>
      <dsp:spPr bwMode="white">
        <a:xfrm>
          <a:off x="1917492" y="3207786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3. 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ANALYSIING THE PROTOTYPE</a:t>
          </a:r>
        </a:p>
      </dsp:txBody>
      <dsp:txXfrm>
        <a:off x="1955057" y="3245351"/>
        <a:ext cx="2062469" cy="1207429"/>
      </dsp:txXfrm>
    </dsp:sp>
    <dsp:sp modelId="{47C78AE5-75D4-4A30-8314-D9064042594F}">
      <dsp:nvSpPr>
        <dsp:cNvPr id="0" name=""/>
        <dsp:cNvSpPr/>
      </dsp:nvSpPr>
      <dsp:spPr>
        <a:xfrm>
          <a:off x="2351612" y="5028046"/>
          <a:ext cx="2836407" cy="192383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17152-753E-416E-A059-7AB146177C61}">
      <dsp:nvSpPr>
        <dsp:cNvPr id="0" name=""/>
        <dsp:cNvSpPr/>
      </dsp:nvSpPr>
      <dsp:spPr bwMode="white">
        <a:xfrm>
          <a:off x="1917492" y="4810986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4. 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SPLIT OUR WORKS ON DASHBOARD</a:t>
          </a:r>
        </a:p>
      </dsp:txBody>
      <dsp:txXfrm>
        <a:off x="1955057" y="4848551"/>
        <a:ext cx="2062469" cy="1207429"/>
      </dsp:txXfrm>
    </dsp:sp>
    <dsp:sp modelId="{B5EAAC9E-0822-4609-855C-FA5617059739}">
      <dsp:nvSpPr>
        <dsp:cNvPr id="0" name=""/>
        <dsp:cNvSpPr/>
      </dsp:nvSpPr>
      <dsp:spPr>
        <a:xfrm rot="16200000">
          <a:off x="4393020" y="4226446"/>
          <a:ext cx="1596599" cy="192383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63A8A-D905-4691-95F3-51DD29BE0B68}">
      <dsp:nvSpPr>
        <dsp:cNvPr id="0" name=""/>
        <dsp:cNvSpPr/>
      </dsp:nvSpPr>
      <dsp:spPr bwMode="white">
        <a:xfrm>
          <a:off x="4760500" y="4810986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5. 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LOGIN PAGE</a:t>
          </a:r>
        </a:p>
      </dsp:txBody>
      <dsp:txXfrm>
        <a:off x="4798065" y="4848551"/>
        <a:ext cx="2062469" cy="1207429"/>
      </dsp:txXfrm>
    </dsp:sp>
    <dsp:sp modelId="{C2946ACC-A6B3-4706-BAFE-35CAB739881E}">
      <dsp:nvSpPr>
        <dsp:cNvPr id="0" name=""/>
        <dsp:cNvSpPr/>
      </dsp:nvSpPr>
      <dsp:spPr>
        <a:xfrm rot="16200000">
          <a:off x="4393020" y="2623246"/>
          <a:ext cx="1596599" cy="192383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89F60-5919-4370-9B69-8AAB32436E1B}">
      <dsp:nvSpPr>
        <dsp:cNvPr id="0" name=""/>
        <dsp:cNvSpPr/>
      </dsp:nvSpPr>
      <dsp:spPr bwMode="white">
        <a:xfrm>
          <a:off x="4760500" y="3207786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6. 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MAIN DASHBOARD</a:t>
          </a:r>
        </a:p>
      </dsp:txBody>
      <dsp:txXfrm>
        <a:off x="4798065" y="3245351"/>
        <a:ext cx="2062469" cy="1207429"/>
      </dsp:txXfrm>
    </dsp:sp>
    <dsp:sp modelId="{3761CCEF-B26E-4F58-9452-947E789970B2}">
      <dsp:nvSpPr>
        <dsp:cNvPr id="0" name=""/>
        <dsp:cNvSpPr/>
      </dsp:nvSpPr>
      <dsp:spPr>
        <a:xfrm rot="16200000">
          <a:off x="4393020" y="1020047"/>
          <a:ext cx="1596599" cy="192383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D6A1D-85AC-4690-A785-18B5182DBAA8}">
      <dsp:nvSpPr>
        <dsp:cNvPr id="0" name=""/>
        <dsp:cNvSpPr/>
      </dsp:nvSpPr>
      <dsp:spPr bwMode="white">
        <a:xfrm>
          <a:off x="4760500" y="1604586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7. 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PATIENTS</a:t>
          </a:r>
        </a:p>
      </dsp:txBody>
      <dsp:txXfrm>
        <a:off x="4798065" y="1642151"/>
        <a:ext cx="2062469" cy="1207429"/>
      </dsp:txXfrm>
    </dsp:sp>
    <dsp:sp modelId="{89533F54-6741-48E9-B825-5A7C64A8C099}">
      <dsp:nvSpPr>
        <dsp:cNvPr id="0" name=""/>
        <dsp:cNvSpPr/>
      </dsp:nvSpPr>
      <dsp:spPr>
        <a:xfrm>
          <a:off x="5194620" y="218447"/>
          <a:ext cx="2836407" cy="192383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87D55-A6CF-48DF-A84B-267AE6FB6DB4}">
      <dsp:nvSpPr>
        <dsp:cNvPr id="0" name=""/>
        <dsp:cNvSpPr/>
      </dsp:nvSpPr>
      <dsp:spPr bwMode="white">
        <a:xfrm>
          <a:off x="4760500" y="1386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chemeClr val="tx2">
                <a:lumMod val="5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8. 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CHATS</a:t>
          </a:r>
        </a:p>
      </dsp:txBody>
      <dsp:txXfrm>
        <a:off x="4798065" y="38951"/>
        <a:ext cx="2062469" cy="1207429"/>
      </dsp:txXfrm>
    </dsp:sp>
    <dsp:sp modelId="{48EE9EB2-3F98-4884-A46D-0497B17E020E}">
      <dsp:nvSpPr>
        <dsp:cNvPr id="0" name=""/>
        <dsp:cNvSpPr/>
      </dsp:nvSpPr>
      <dsp:spPr>
        <a:xfrm rot="5400000">
          <a:off x="7236028" y="1020047"/>
          <a:ext cx="1596599" cy="192383"/>
        </a:xfrm>
        <a:prstGeom prst="rect">
          <a:avLst/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D6F62-9CBD-4BF5-B286-96A79E06C4FC}">
      <dsp:nvSpPr>
        <dsp:cNvPr id="0" name=""/>
        <dsp:cNvSpPr/>
      </dsp:nvSpPr>
      <dsp:spPr bwMode="white">
        <a:xfrm>
          <a:off x="7603507" y="1386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9. 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SETTINGS</a:t>
          </a:r>
        </a:p>
      </dsp:txBody>
      <dsp:txXfrm>
        <a:off x="7641072" y="38951"/>
        <a:ext cx="2062469" cy="1207429"/>
      </dsp:txXfrm>
    </dsp:sp>
    <dsp:sp modelId="{0819127F-1E2B-495D-9A7D-440EAF17F3F1}">
      <dsp:nvSpPr>
        <dsp:cNvPr id="0" name=""/>
        <dsp:cNvSpPr/>
      </dsp:nvSpPr>
      <dsp:spPr bwMode="white">
        <a:xfrm>
          <a:off x="7603507" y="1604586"/>
          <a:ext cx="2137599" cy="1282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10. 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REVIEW PRESENTATION</a:t>
          </a:r>
        </a:p>
      </dsp:txBody>
      <dsp:txXfrm>
        <a:off x="7641072" y="1642151"/>
        <a:ext cx="2062469" cy="1207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#1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bkpt" val="bal"/>
          <dgm:param type="contDir" val="revDir"/>
          <dgm:param type="grDir" val="tL"/>
          <dgm:param type="flowDir" val="col"/>
        </dgm:alg>
      </dgm:if>
      <dgm:else name="Name3">
        <dgm:alg type="snake">
          <dgm:param type="bkpt" val="bal"/>
          <dgm:param type="contDir" val="revDir"/>
          <dgm:param type="grDir" val="tR"/>
          <dgm:param type="flowDir" val="co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Sty" val="noArr"/>
                <dgm:param type="endSty" val="noArr"/>
                <dgm:param type="begPts" val="auto auto tCtr"/>
                <dgm:param type="endPts" val="auto auto bCt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Sty" val="noArr"/>
                <dgm:param type="endSty" val="noArr"/>
                <dgm:param type="begPts" val="auto auto tCtr"/>
                <dgm:param type="endPts" val="auto auto b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56452" y="1709672"/>
            <a:ext cx="7824419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400" spc="300" dirty="0">
                <a:solidFill>
                  <a:srgbClr val="504C44"/>
                </a:solidFill>
                <a:latin typeface="Baskerville Display PT"/>
              </a:rPr>
              <a:t>PROJECT PRESENTATION </a:t>
            </a:r>
          </a:p>
          <a:p>
            <a:pPr algn="ctr"/>
            <a:r>
              <a:rPr lang="en-US" sz="4400" spc="300" dirty="0">
                <a:solidFill>
                  <a:srgbClr val="504C44"/>
                </a:solidFill>
                <a:latin typeface="Baskerville Display PT"/>
              </a:rPr>
              <a:t>ON CMD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96600" y="1709672"/>
            <a:ext cx="6593314" cy="722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504C44"/>
                </a:solidFill>
                <a:latin typeface="Inter"/>
              </a:rPr>
              <a:t>PRESENTING BY,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ABUBAKKAR SIDDIQ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ABISHEK SATISH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AMAN FAZLUR RAHEMAN SAYYAD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ASHISH KUMAR PANDAY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DEEPAK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DHARUN KUMAR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SAGAR AJINATH HONMANE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SANTHOSH KUMAR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SUBHIKSHA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504C44"/>
                </a:solidFill>
                <a:latin typeface="Inter"/>
              </a:rPr>
              <a:t>GUIDED BY,</a:t>
            </a:r>
          </a:p>
          <a:p>
            <a:pPr>
              <a:lnSpc>
                <a:spcPct val="150000"/>
              </a:lnSpc>
            </a:pPr>
            <a:r>
              <a:rPr lang="en-US" sz="2361" dirty="0">
                <a:solidFill>
                  <a:srgbClr val="504C44"/>
                </a:solidFill>
                <a:latin typeface="Inter"/>
              </a:rPr>
              <a:t>Mr. KRISHNA KUMAR,CTO at </a:t>
            </a:r>
            <a:r>
              <a:rPr lang="en-US" sz="2361" dirty="0" err="1">
                <a:solidFill>
                  <a:srgbClr val="504C44"/>
                </a:solidFill>
                <a:latin typeface="Inter"/>
              </a:rPr>
              <a:t>Pratian</a:t>
            </a:r>
            <a:r>
              <a:rPr lang="en-US" sz="2361" dirty="0">
                <a:solidFill>
                  <a:srgbClr val="504C44"/>
                </a:solidFill>
                <a:latin typeface="Inter"/>
              </a:rPr>
              <a:t> Technologies.</a:t>
            </a:r>
          </a:p>
        </p:txBody>
      </p:sp>
      <p:sp>
        <p:nvSpPr>
          <p:cNvPr id="6" name="bk object 16">
            <a:extLst>
              <a:ext uri="{FF2B5EF4-FFF2-40B4-BE49-F238E27FC236}">
                <a16:creationId xmlns:a16="http://schemas.microsoft.com/office/drawing/2014/main" id="{6B2FCD17-8AC5-71C7-FA1F-6D76B01DAA5F}"/>
              </a:ext>
            </a:extLst>
          </p:cNvPr>
          <p:cNvSpPr/>
          <p:nvPr/>
        </p:nvSpPr>
        <p:spPr>
          <a:xfrm>
            <a:off x="15163800" y="333606"/>
            <a:ext cx="1969007" cy="4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1BF4DB0F-72CD-A22F-3D16-28413AB7DAD3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0600" y="283906"/>
            <a:ext cx="1872500" cy="75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onnect My Doc by PRATIAN TECHNOLOGIES (INDIA) PRIVATE LIMITED">
            <a:extLst>
              <a:ext uri="{FF2B5EF4-FFF2-40B4-BE49-F238E27FC236}">
                <a16:creationId xmlns:a16="http://schemas.microsoft.com/office/drawing/2014/main" id="{746C59EB-3D1C-C18F-80CE-9CB60E87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756" y="3022255"/>
            <a:ext cx="6045810" cy="555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WHAT WE DELIVER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6314A-244D-6993-4744-C34F8562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650" y="6384525"/>
            <a:ext cx="6449737" cy="32702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008B9-6488-A289-292C-A6B7FE9C2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1390975"/>
            <a:ext cx="3450059" cy="4662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57EFD-AB97-BC68-AD14-3AF07D66F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9419" y="6384525"/>
            <a:ext cx="7724553" cy="32702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420A84-2035-2AD3-83B3-7C2A081A8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649" y="2400300"/>
            <a:ext cx="6449737" cy="338134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395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CODE EXPLANATION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4242E-392A-91B4-A5C8-BC3B57DAF178}"/>
              </a:ext>
            </a:extLst>
          </p:cNvPr>
          <p:cNvSpPr txBox="1"/>
          <p:nvPr/>
        </p:nvSpPr>
        <p:spPr>
          <a:xfrm>
            <a:off x="1231490" y="1887116"/>
            <a:ext cx="11112910" cy="70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LOGIN AND DASHBOARD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A4C97-C42D-8D70-0C8C-C85F2FE09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398" y="3009900"/>
            <a:ext cx="125261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CODE EXPLANATION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4242E-392A-91B4-A5C8-BC3B57DAF178}"/>
              </a:ext>
            </a:extLst>
          </p:cNvPr>
          <p:cNvSpPr txBox="1"/>
          <p:nvPr/>
        </p:nvSpPr>
        <p:spPr>
          <a:xfrm>
            <a:off x="1349477" y="1911697"/>
            <a:ext cx="11112910" cy="70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PATIENTS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65FFB-9E60-9BB0-1BF6-828A134C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903" y="3193228"/>
            <a:ext cx="13258800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7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CODE EXPLANATION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4242E-392A-91B4-A5C8-BC3B57DAF178}"/>
              </a:ext>
            </a:extLst>
          </p:cNvPr>
          <p:cNvSpPr txBox="1"/>
          <p:nvPr/>
        </p:nvSpPr>
        <p:spPr>
          <a:xfrm>
            <a:off x="1349477" y="1911697"/>
            <a:ext cx="11112910" cy="70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CHAT BOX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7835D-23E6-8974-A93C-7EA8E8CBA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671566"/>
            <a:ext cx="13182600" cy="64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CODE EXPLANATION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4242E-392A-91B4-A5C8-BC3B57DAF178}"/>
              </a:ext>
            </a:extLst>
          </p:cNvPr>
          <p:cNvSpPr txBox="1"/>
          <p:nvPr/>
        </p:nvSpPr>
        <p:spPr>
          <a:xfrm>
            <a:off x="1349477" y="1911697"/>
            <a:ext cx="11112910" cy="70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SETTINGS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46686-6544-62A4-99BD-2A607F8B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857500"/>
            <a:ext cx="13411200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82296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EXECUTION WORKFLOW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234C9-4953-F885-60A9-ECA806725A0E}"/>
              </a:ext>
            </a:extLst>
          </p:cNvPr>
          <p:cNvSpPr txBox="1"/>
          <p:nvPr/>
        </p:nvSpPr>
        <p:spPr>
          <a:xfrm>
            <a:off x="1396181" y="2400300"/>
            <a:ext cx="9144000" cy="458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800" dirty="0">
              <a:latin typeface="Inter" panose="020B0604020202020204" charset="0"/>
              <a:ea typeface="Inter" panose="020B060402020202020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95FBDB9-AAB2-9B7B-B51B-D7D47B7CC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117976"/>
              </p:ext>
            </p:extLst>
          </p:nvPr>
        </p:nvGraphicFramePr>
        <p:xfrm>
          <a:off x="3314700" y="2629433"/>
          <a:ext cx="11658600" cy="60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259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DATA GENERATION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7A727-4292-1ED0-1E1B-C7D8BA602599}"/>
              </a:ext>
            </a:extLst>
          </p:cNvPr>
          <p:cNvSpPr txBox="1"/>
          <p:nvPr/>
        </p:nvSpPr>
        <p:spPr>
          <a:xfrm>
            <a:off x="1219199" y="2246953"/>
            <a:ext cx="14512083" cy="1014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99"/>
              </a:lnSpc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METHODS WE HAVE INCOPORATED</a:t>
            </a:r>
          </a:p>
          <a:p>
            <a:pPr marL="342900" indent="-342900">
              <a:lnSpc>
                <a:spcPts val="5599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Inter"/>
              </a:rPr>
              <a:t>BOOTSTRAP</a:t>
            </a:r>
          </a:p>
          <a:p>
            <a:pPr marL="342900" indent="-342900">
              <a:lnSpc>
                <a:spcPts val="5599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Inter"/>
              </a:rPr>
              <a:t>HTML5.0 AND CSS3</a:t>
            </a:r>
          </a:p>
          <a:p>
            <a:pPr marL="342900" indent="-342900">
              <a:lnSpc>
                <a:spcPts val="5599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Inter"/>
              </a:rPr>
              <a:t>FONT AWESOME</a:t>
            </a:r>
          </a:p>
          <a:p>
            <a:pPr>
              <a:lnSpc>
                <a:spcPts val="5599"/>
              </a:lnSpc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OUTCOMES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SECURE CHATS WITH ROLE BASED ACCESS 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ALL TYPES OF MEDIA SHARE LIKE IMAGE, VIDEO OR DOCUMENTS. 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GROUP CONVERSATIONS    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VIRTUAL FOLLOW UPS / APPOINTMENTS, AS CALLS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Inter" panose="020B0604020202020204" charset="0"/>
                <a:ea typeface="Inter" panose="020B0604020202020204" charset="0"/>
              </a:rPr>
              <a:t> DIGITAL &amp; CENTRALIZED PATIENT DOCUMENT REPOSITORY &amp; PROFILES</a:t>
            </a:r>
          </a:p>
          <a:p>
            <a:pPr>
              <a:lnSpc>
                <a:spcPts val="5599"/>
              </a:lnSpc>
            </a:pPr>
            <a:endParaRPr lang="en-US" sz="2800" dirty="0">
              <a:latin typeface="Inter"/>
            </a:endParaRPr>
          </a:p>
          <a:p>
            <a:pPr>
              <a:lnSpc>
                <a:spcPts val="5599"/>
              </a:lnSpc>
            </a:pPr>
            <a:endParaRPr lang="en-US" sz="2800" dirty="0">
              <a:latin typeface="Inter"/>
            </a:endParaRPr>
          </a:p>
          <a:p>
            <a:pPr>
              <a:lnSpc>
                <a:spcPts val="5599"/>
              </a:lnSpc>
            </a:pPr>
            <a:endParaRPr lang="en-US" sz="2400" dirty="0">
              <a:latin typeface="Inter"/>
            </a:endParaRPr>
          </a:p>
          <a:p>
            <a:pPr>
              <a:lnSpc>
                <a:spcPts val="5599"/>
              </a:lnSpc>
            </a:pPr>
            <a:endParaRPr lang="en-US" sz="24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0629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KEY HIGHLIGHTS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56F8-6D32-BD18-691A-1030CFA74AAB}"/>
              </a:ext>
            </a:extLst>
          </p:cNvPr>
          <p:cNvSpPr txBox="1"/>
          <p:nvPr/>
        </p:nvSpPr>
        <p:spPr>
          <a:xfrm>
            <a:off x="1221658" y="2121796"/>
            <a:ext cx="9144000" cy="685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Inter"/>
              </a:rPr>
              <a:t>TIME BASED APPROACH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Inter"/>
              </a:rPr>
              <a:t>PROFESSIONAL BOOTSTRAP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Inter"/>
              </a:rPr>
              <a:t>DEVICE COMPATIBLE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Inter"/>
              </a:rPr>
              <a:t>LATEST HTML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Inter"/>
              </a:rPr>
              <a:t>INTEGRATED THE APPLICATION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Inter"/>
              </a:rPr>
              <a:t>LINES OF CODES = 1307 lines of code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Inter"/>
              </a:rPr>
              <a:t>SELF AND TEAM LEAD REVIEWING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Inter"/>
              </a:rPr>
              <a:t>QUALITY CHECK </a:t>
            </a:r>
          </a:p>
        </p:txBody>
      </p:sp>
    </p:spTree>
    <p:extLst>
      <p:ext uri="{BB962C8B-B14F-4D97-AF65-F5344CB8AC3E}">
        <p14:creationId xmlns:p14="http://schemas.microsoft.com/office/powerpoint/2010/main" val="34228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TEST CASES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D2A84-49A5-F323-EA63-12256AF2E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900" y="2178397"/>
            <a:ext cx="12529300" cy="7163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7294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DEMO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9C28A-9C7D-6A42-4989-C5A2D1846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5" y="2486025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64CDA4-3A88-B164-D5EF-1EBAE22391DE}"/>
              </a:ext>
            </a:extLst>
          </p:cNvPr>
          <p:cNvSpPr txBox="1"/>
          <p:nvPr/>
        </p:nvSpPr>
        <p:spPr>
          <a:xfrm>
            <a:off x="609600" y="1409700"/>
            <a:ext cx="365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spc="300" dirty="0">
                <a:solidFill>
                  <a:srgbClr val="504C44"/>
                </a:solidFill>
                <a:latin typeface="Baskerville Display PT"/>
              </a:rPr>
              <a:t>AGENDA</a:t>
            </a:r>
          </a:p>
        </p:txBody>
      </p:sp>
      <p:pic>
        <p:nvPicPr>
          <p:cNvPr id="8" name="Google Shape;324;p43">
            <a:extLst>
              <a:ext uri="{FF2B5EF4-FFF2-40B4-BE49-F238E27FC236}">
                <a16:creationId xmlns:a16="http://schemas.microsoft.com/office/drawing/2014/main" id="{335FBC0F-B8C4-FAB6-69F1-01EC709B2F33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90600" y="180667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bk object 16">
            <a:extLst>
              <a:ext uri="{FF2B5EF4-FFF2-40B4-BE49-F238E27FC236}">
                <a16:creationId xmlns:a16="http://schemas.microsoft.com/office/drawing/2014/main" id="{2A0858AB-B306-1028-2E77-52C7A9504866}"/>
              </a:ext>
            </a:extLst>
          </p:cNvPr>
          <p:cNvSpPr/>
          <p:nvPr/>
        </p:nvSpPr>
        <p:spPr>
          <a:xfrm>
            <a:off x="15313645" y="333605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2E957-CB79-E523-43EE-2873E6026E73}"/>
              </a:ext>
            </a:extLst>
          </p:cNvPr>
          <p:cNvSpPr txBox="1"/>
          <p:nvPr/>
        </p:nvSpPr>
        <p:spPr>
          <a:xfrm>
            <a:off x="1219199" y="2400300"/>
            <a:ext cx="3886201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Introduction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 Listing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Deliver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Explanation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Workflow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Data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Highlights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pic>
        <p:nvPicPr>
          <p:cNvPr id="1026" name="Picture 2" descr="Premium Vector | Meeting agenda illustration. time schedule tiny persons .  business appointments list. professional planning management order for  company information timetable.">
            <a:extLst>
              <a:ext uri="{FF2B5EF4-FFF2-40B4-BE49-F238E27FC236}">
                <a16:creationId xmlns:a16="http://schemas.microsoft.com/office/drawing/2014/main" id="{DD17191E-4AC2-8141-0195-85C8E6BF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549" y="2628900"/>
            <a:ext cx="11806542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EXPERIENCE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98F3F-910F-3870-17AD-EAA3BC5CB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933700"/>
            <a:ext cx="7768290" cy="51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7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9342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QUERIES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B3163-D8B8-0990-373D-6FEC03D15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5" y="2466975"/>
            <a:ext cx="53530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2600" y="3514780"/>
            <a:ext cx="5228092" cy="5577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 panose="020B0604020202020204" charset="0"/>
                <a:ea typeface="Inter" panose="020B0604020202020204" charset="0"/>
              </a:rPr>
              <a:t>Performance objectives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 panose="020B0604020202020204" charset="0"/>
                <a:ea typeface="Inter" panose="020B0604020202020204" charset="0"/>
              </a:rPr>
              <a:t>Business objectives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 panose="020B0604020202020204" charset="0"/>
                <a:ea typeface="Inter" panose="020B0604020202020204" charset="0"/>
              </a:rPr>
              <a:t>Financial objectives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 panose="020B0604020202020204" charset="0"/>
                <a:ea typeface="Inter" panose="020B0604020202020204" charset="0"/>
              </a:rPr>
              <a:t>Effectiveness objectives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 panose="020B0604020202020204" charset="0"/>
                <a:ea typeface="Inter" panose="020B0604020202020204" charset="0"/>
              </a:rPr>
              <a:t>Regulatory objectives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 panose="020B0604020202020204" charset="0"/>
                <a:ea typeface="Inter" panose="020B0604020202020204" charset="0"/>
              </a:rPr>
              <a:t>Technical objectives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Inter" panose="020B0604020202020204" charset="0"/>
                <a:ea typeface="Inter" panose="020B0604020202020204" charset="0"/>
              </a:rPr>
              <a:t>Quality objectives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b="1" dirty="0">
              <a:latin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9200" y="1457430"/>
            <a:ext cx="831168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300" dirty="0">
                <a:solidFill>
                  <a:srgbClr val="504C44"/>
                </a:solidFill>
                <a:latin typeface="Baskerville Display PT"/>
              </a:rPr>
              <a:t>PROJECT OBJECTIVE</a:t>
            </a:r>
          </a:p>
        </p:txBody>
      </p:sp>
      <p:pic>
        <p:nvPicPr>
          <p:cNvPr id="6" name="Google Shape;324;p43">
            <a:extLst>
              <a:ext uri="{FF2B5EF4-FFF2-40B4-BE49-F238E27FC236}">
                <a16:creationId xmlns:a16="http://schemas.microsoft.com/office/drawing/2014/main" id="{913E63CC-05E4-F852-48A1-DFC4673A113C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k object 16">
            <a:extLst>
              <a:ext uri="{FF2B5EF4-FFF2-40B4-BE49-F238E27FC236}">
                <a16:creationId xmlns:a16="http://schemas.microsoft.com/office/drawing/2014/main" id="{0FB6C0A7-8A81-E57A-05EC-505BD68B3133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37C1FC8-D731-560C-4D35-5D5D1A032848}"/>
              </a:ext>
            </a:extLst>
          </p:cNvPr>
          <p:cNvSpPr txBox="1"/>
          <p:nvPr/>
        </p:nvSpPr>
        <p:spPr>
          <a:xfrm>
            <a:off x="2590800" y="2279319"/>
            <a:ext cx="168402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CONNECT MY DOC- USER’S DOCTOR AT THE TOUCH OF A BUTTON! </a:t>
            </a:r>
          </a:p>
          <a:p>
            <a:pPr>
              <a:lnSpc>
                <a:spcPts val="5599"/>
              </a:lnSpc>
            </a:pPr>
            <a:endParaRPr lang="en-US" sz="3999" spc="300" dirty="0">
              <a:solidFill>
                <a:srgbClr val="504C44"/>
              </a:solidFill>
              <a:latin typeface="Baskerville Display P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F5C78-2429-9873-92CF-30A3C202D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550" y="3514780"/>
            <a:ext cx="5962650" cy="52292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0" y="3321873"/>
            <a:ext cx="9525000" cy="548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Inter"/>
              </a:rPr>
              <a:t>“Connect My Doc” app that aims to revolutionize medical care.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Inter"/>
              </a:rPr>
              <a:t>Now, you can get a doctor at the touch of a button. You can interact with a provider via CMD app.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Inter"/>
              </a:rPr>
              <a:t>A provider can also use this app to scope out your sniffles via video chat, prescribe medicine, and also track symptoms from afar.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Inter"/>
              </a:rPr>
              <a:t>Connect My Doc provide multi appointments in one view, which will help to plan your time better.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Inter"/>
              </a:rPr>
              <a:t>This app helps to connect with a group of doctors.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Inter"/>
              </a:rPr>
              <a:t>The CMD app gives you simple and secure access to our innovative healthcare services. It enables the providers to send prescriptions or reports as part of a medical tele-consultation. Available anywhere and without the hassle of the waiting room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9200" y="1457430"/>
            <a:ext cx="831168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300" dirty="0">
                <a:solidFill>
                  <a:srgbClr val="504C44"/>
                </a:solidFill>
                <a:latin typeface="Baskerville Display PT"/>
              </a:rPr>
              <a:t>PROJECT INTRODUCTION</a:t>
            </a:r>
          </a:p>
        </p:txBody>
      </p:sp>
      <p:pic>
        <p:nvPicPr>
          <p:cNvPr id="2050" name="Picture 2" descr="Connect My Doc by PRATIAN TECHNOLOGIES (INDIA) PRIVATE LIMITED">
            <a:extLst>
              <a:ext uri="{FF2B5EF4-FFF2-40B4-BE49-F238E27FC236}">
                <a16:creationId xmlns:a16="http://schemas.microsoft.com/office/drawing/2014/main" id="{BB6DBAA6-881E-5D1A-46FA-5E9EBC288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19" y="2993010"/>
            <a:ext cx="5560142" cy="510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324;p43">
            <a:extLst>
              <a:ext uri="{FF2B5EF4-FFF2-40B4-BE49-F238E27FC236}">
                <a16:creationId xmlns:a16="http://schemas.microsoft.com/office/drawing/2014/main" id="{913E63CC-05E4-F852-48A1-DFC4673A113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bk object 16">
            <a:extLst>
              <a:ext uri="{FF2B5EF4-FFF2-40B4-BE49-F238E27FC236}">
                <a16:creationId xmlns:a16="http://schemas.microsoft.com/office/drawing/2014/main" id="{0FB6C0A7-8A81-E57A-05EC-505BD68B3133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37C1FC8-D731-560C-4D35-5D5D1A032848}"/>
              </a:ext>
            </a:extLst>
          </p:cNvPr>
          <p:cNvSpPr txBox="1"/>
          <p:nvPr/>
        </p:nvSpPr>
        <p:spPr>
          <a:xfrm>
            <a:off x="2767235" y="2350370"/>
            <a:ext cx="168402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Inter"/>
              </a:rPr>
              <a:t>CONNECT MY DOC- USER’S DOCTOR AT THE TOUCH OF A BUTTON! </a:t>
            </a:r>
          </a:p>
          <a:p>
            <a:pPr>
              <a:lnSpc>
                <a:spcPts val="5599"/>
              </a:lnSpc>
            </a:pPr>
            <a:endParaRPr lang="en-US" sz="3999" spc="300" dirty="0">
              <a:solidFill>
                <a:srgbClr val="504C44"/>
              </a:solidFill>
              <a:latin typeface="Baskerville Display PT"/>
            </a:endParaRPr>
          </a:p>
        </p:txBody>
      </p:sp>
    </p:spTree>
    <p:extLst>
      <p:ext uri="{BB962C8B-B14F-4D97-AF65-F5344CB8AC3E}">
        <p14:creationId xmlns:p14="http://schemas.microsoft.com/office/powerpoint/2010/main" val="98714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612403"/>
            <a:ext cx="600036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MISSION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19200" y="3196094"/>
            <a:ext cx="6000364" cy="4496554"/>
            <a:chOff x="0" y="0"/>
            <a:chExt cx="9952016" cy="51194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42786" b="22919"/>
            <a:stretch>
              <a:fillRect/>
            </a:stretch>
          </p:blipFill>
          <p:spPr>
            <a:xfrm>
              <a:off x="0" y="0"/>
              <a:ext cx="9952016" cy="5119424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DAA97-F891-0BF0-15B7-068EDECBB986}"/>
              </a:ext>
            </a:extLst>
          </p:cNvPr>
          <p:cNvSpPr txBox="1"/>
          <p:nvPr/>
        </p:nvSpPr>
        <p:spPr>
          <a:xfrm>
            <a:off x="8431161" y="3196094"/>
            <a:ext cx="9144000" cy="4602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200" dirty="0">
                <a:latin typeface="Inter" panose="020B0604020202020204" charset="0"/>
                <a:ea typeface="Inter" panose="020B0604020202020204" charset="0"/>
              </a:rPr>
              <a:t>Decentralized, Mobilized &amp; Personalized Healthcare Delivery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Inter" panose="020B0604020202020204" charset="0"/>
                <a:ea typeface="Inter" panose="020B0604020202020204" charset="0"/>
              </a:rPr>
              <a:t>Remote Patient Monitoring, Consultation, Diagnosis, and Teaching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Inter" panose="020B0604020202020204" charset="0"/>
                <a:ea typeface="Inter" panose="020B0604020202020204" charset="0"/>
              </a:rPr>
              <a:t> It includes:   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Inter" panose="020B0604020202020204" charset="0"/>
                <a:ea typeface="Inter" panose="020B0604020202020204" charset="0"/>
              </a:rPr>
              <a:t>Secure Chats with Role Based Access 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Inter" panose="020B0604020202020204" charset="0"/>
                <a:ea typeface="Inter" panose="020B0604020202020204" charset="0"/>
              </a:rPr>
              <a:t>All types of Media Share Like Image, Video or Documents. 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Inter" panose="020B0604020202020204" charset="0"/>
                <a:ea typeface="Inter" panose="020B0604020202020204" charset="0"/>
              </a:rPr>
              <a:t> Group Conversations    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Inter" panose="020B0604020202020204" charset="0"/>
                <a:ea typeface="Inter" panose="020B0604020202020204" charset="0"/>
              </a:rPr>
              <a:t> Virtual Follow Ups / Appointments, as calls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200" dirty="0">
                <a:latin typeface="Inter" panose="020B0604020202020204" charset="0"/>
                <a:ea typeface="Inter" panose="020B0604020202020204" charset="0"/>
              </a:rPr>
              <a:t> Digital &amp; Centralized Patient Document Repository &amp; Profiles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SCREEN LISTING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3511B-7318-B2DA-821F-11DFF995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900" y="2140231"/>
            <a:ext cx="12529300" cy="69914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740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FEATURES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33928-0D33-A50E-F1E2-CBA1A1A2A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900" y="2140231"/>
            <a:ext cx="12529299" cy="72323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0625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MODULES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0DB27-B207-CC0A-6506-CE1B198A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029" y="2140231"/>
            <a:ext cx="12347008" cy="6934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16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1811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8200" y="3196094"/>
            <a:ext cx="7273083" cy="32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pic>
        <p:nvPicPr>
          <p:cNvPr id="7" name="Google Shape;324;p43">
            <a:extLst>
              <a:ext uri="{FF2B5EF4-FFF2-40B4-BE49-F238E27FC236}">
                <a16:creationId xmlns:a16="http://schemas.microsoft.com/office/drawing/2014/main" id="{A5F2346C-A0D6-AC3C-A501-2C20279CFA2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4400" y="155199"/>
            <a:ext cx="1872500" cy="759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k object 16">
            <a:extLst>
              <a:ext uri="{FF2B5EF4-FFF2-40B4-BE49-F238E27FC236}">
                <a16:creationId xmlns:a16="http://schemas.microsoft.com/office/drawing/2014/main" id="{A65D82A6-1E9E-53F5-E178-FE2A956F36AA}"/>
              </a:ext>
            </a:extLst>
          </p:cNvPr>
          <p:cNvSpPr/>
          <p:nvPr/>
        </p:nvSpPr>
        <p:spPr>
          <a:xfrm>
            <a:off x="15316200" y="308137"/>
            <a:ext cx="1969007" cy="45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4B48F-F9FC-B7A2-0EA4-7539F01C3BDE}"/>
              </a:ext>
            </a:extLst>
          </p:cNvPr>
          <p:cNvSpPr txBox="1"/>
          <p:nvPr/>
        </p:nvSpPr>
        <p:spPr>
          <a:xfrm>
            <a:off x="1371600" y="1333500"/>
            <a:ext cx="6000364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PROTOTYPE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075E-26C2-8127-AC0D-1054B313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40231"/>
            <a:ext cx="6424927" cy="3491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5ECA9-076E-9E71-078C-0B0512CE4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07" y="5960304"/>
            <a:ext cx="6426719" cy="3446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CBDF3-8F8B-6F7C-1C41-FD0E009D2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481" y="2140231"/>
            <a:ext cx="6462146" cy="3510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E7E260-96D7-5BE8-B051-FE83E7FB7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9481" y="5960304"/>
            <a:ext cx="6426719" cy="34465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9919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490</Words>
  <Application>Microsoft Office PowerPoint</Application>
  <PresentationFormat>Custom</PresentationFormat>
  <Paragraphs>146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Inter</vt:lpstr>
      <vt:lpstr>Calibri</vt:lpstr>
      <vt:lpstr>Times New Roman</vt:lpstr>
      <vt:lpstr>Arial</vt:lpstr>
      <vt:lpstr>Baskerville Display PT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dc:creator>SUBHI...!!</dc:creator>
  <cp:lastModifiedBy>subhi 123</cp:lastModifiedBy>
  <cp:revision>13</cp:revision>
  <dcterms:created xsi:type="dcterms:W3CDTF">2006-08-16T00:00:00Z</dcterms:created>
  <dcterms:modified xsi:type="dcterms:W3CDTF">2022-12-08T04:28:36Z</dcterms:modified>
  <dc:identifier>DAFUFsKx2NI</dc:identifier>
</cp:coreProperties>
</file>